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84" r:id="rId4"/>
    <p:sldId id="263" r:id="rId5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A1"/>
    <a:srgbClr val="FFA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185" autoAdjust="0"/>
  </p:normalViewPr>
  <p:slideViewPr>
    <p:cSldViewPr snapToGrid="0">
      <p:cViewPr>
        <p:scale>
          <a:sx n="70" d="100"/>
          <a:sy n="70" d="100"/>
        </p:scale>
        <p:origin x="-1188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F4985-91D2-40DE-9CB9-50F7D37A997F}" type="doc">
      <dgm:prSet loTypeId="urn:microsoft.com/office/officeart/2008/layout/Picture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E49B2FF6-4E48-4A1C-A1AB-2E356AFE2FCD}">
      <dgm:prSet phldrT="[Text]"/>
      <dgm:spPr>
        <a:solidFill>
          <a:srgbClr val="FFAE27"/>
        </a:solidFill>
      </dgm:spPr>
      <dgm:t>
        <a:bodyPr/>
        <a:lstStyle/>
        <a:p>
          <a:r>
            <a:rPr lang="en-IE" dirty="0" smtClean="0"/>
            <a:t>Small Business Standards</a:t>
          </a:r>
          <a:endParaRPr lang="en-IE" dirty="0"/>
        </a:p>
      </dgm:t>
    </dgm:pt>
    <dgm:pt modelId="{46A0977C-A19C-494D-BD1C-422894222EED}" type="parTrans" cxnId="{5ACE5D12-6116-4CF8-B2E7-05319754F92B}">
      <dgm:prSet/>
      <dgm:spPr/>
      <dgm:t>
        <a:bodyPr/>
        <a:lstStyle/>
        <a:p>
          <a:endParaRPr lang="en-IE"/>
        </a:p>
      </dgm:t>
    </dgm:pt>
    <dgm:pt modelId="{C0D3A4BB-A342-4EFE-A5B3-EB7C22BD0834}" type="sibTrans" cxnId="{5ACE5D12-6116-4CF8-B2E7-05319754F92B}">
      <dgm:prSet/>
      <dgm:spPr/>
      <dgm:t>
        <a:bodyPr/>
        <a:lstStyle/>
        <a:p>
          <a:endParaRPr lang="en-IE"/>
        </a:p>
      </dgm:t>
    </dgm:pt>
    <dgm:pt modelId="{EF8A788F-0443-426B-90C4-E5701C75FBF3}">
      <dgm:prSet phldrT="[Text]" custT="1"/>
      <dgm:spPr>
        <a:solidFill>
          <a:srgbClr val="FDC529"/>
        </a:solidFill>
      </dgm:spPr>
      <dgm:t>
        <a:bodyPr/>
        <a:lstStyle/>
        <a:p>
          <a:endParaRPr lang="en-IE" sz="2400" dirty="0"/>
        </a:p>
      </dgm:t>
    </dgm:pt>
    <dgm:pt modelId="{1F6AABEE-5C50-4700-9B65-19168BCA8815}" type="parTrans" cxnId="{27BE404D-6F60-4C57-A1A5-6ADFD90B947B}">
      <dgm:prSet/>
      <dgm:spPr/>
      <dgm:t>
        <a:bodyPr/>
        <a:lstStyle/>
        <a:p>
          <a:endParaRPr lang="en-IE"/>
        </a:p>
      </dgm:t>
    </dgm:pt>
    <dgm:pt modelId="{CB73D7AE-BD42-4F06-901B-84098499C124}" type="sibTrans" cxnId="{27BE404D-6F60-4C57-A1A5-6ADFD90B947B}">
      <dgm:prSet/>
      <dgm:spPr/>
      <dgm:t>
        <a:bodyPr/>
        <a:lstStyle/>
        <a:p>
          <a:endParaRPr lang="en-IE"/>
        </a:p>
      </dgm:t>
    </dgm:pt>
    <dgm:pt modelId="{BEC08A4E-21B2-48A9-BE52-5EB45037CA5D}">
      <dgm:prSet phldrT="[Text]" custT="1"/>
      <dgm:spPr>
        <a:solidFill>
          <a:srgbClr val="FDC529"/>
        </a:solidFill>
      </dgm:spPr>
      <dgm:t>
        <a:bodyPr/>
        <a:lstStyle/>
        <a:p>
          <a:endParaRPr lang="en-IE" sz="2400" dirty="0"/>
        </a:p>
      </dgm:t>
    </dgm:pt>
    <dgm:pt modelId="{08364B40-9394-4627-A384-5C4F34A02E93}" type="parTrans" cxnId="{E48B5C4E-47F8-4DEB-AEB6-A3F05DD0DD85}">
      <dgm:prSet/>
      <dgm:spPr/>
      <dgm:t>
        <a:bodyPr/>
        <a:lstStyle/>
        <a:p>
          <a:endParaRPr lang="en-IE"/>
        </a:p>
      </dgm:t>
    </dgm:pt>
    <dgm:pt modelId="{EF806970-74F6-493B-ACFE-557E92E694BC}" type="sibTrans" cxnId="{E48B5C4E-47F8-4DEB-AEB6-A3F05DD0DD85}">
      <dgm:prSet/>
      <dgm:spPr/>
      <dgm:t>
        <a:bodyPr/>
        <a:lstStyle/>
        <a:p>
          <a:endParaRPr lang="en-IE"/>
        </a:p>
      </dgm:t>
    </dgm:pt>
    <dgm:pt modelId="{83822CAA-B56F-415E-9C8B-11A81385C114}">
      <dgm:prSet phldrT="[Text]" custT="1"/>
      <dgm:spPr>
        <a:solidFill>
          <a:srgbClr val="FDC529"/>
        </a:solidFill>
      </dgm:spPr>
      <dgm:t>
        <a:bodyPr/>
        <a:lstStyle/>
        <a:p>
          <a:endParaRPr lang="en-IE" sz="2400" dirty="0"/>
        </a:p>
      </dgm:t>
    </dgm:pt>
    <dgm:pt modelId="{54A26DF6-AF39-430F-822B-802C28225F45}" type="parTrans" cxnId="{2CC16E26-699B-4E10-AE04-989C05B83338}">
      <dgm:prSet/>
      <dgm:spPr/>
      <dgm:t>
        <a:bodyPr/>
        <a:lstStyle/>
        <a:p>
          <a:endParaRPr lang="en-IE"/>
        </a:p>
      </dgm:t>
    </dgm:pt>
    <dgm:pt modelId="{78355806-02A6-4C4B-BD9A-B359508657F7}" type="sibTrans" cxnId="{2CC16E26-699B-4E10-AE04-989C05B83338}">
      <dgm:prSet/>
      <dgm:spPr/>
      <dgm:t>
        <a:bodyPr/>
        <a:lstStyle/>
        <a:p>
          <a:endParaRPr lang="en-IE"/>
        </a:p>
      </dgm:t>
    </dgm:pt>
    <dgm:pt modelId="{C4F982BE-CD82-47AF-B2A5-EDE5354D2E8D}">
      <dgm:prSet phldrT="[Text]" custT="1"/>
      <dgm:spPr>
        <a:solidFill>
          <a:srgbClr val="FDC529"/>
        </a:solidFill>
      </dgm:spPr>
      <dgm:t>
        <a:bodyPr/>
        <a:lstStyle/>
        <a:p>
          <a:endParaRPr lang="en-IE" sz="2400" dirty="0"/>
        </a:p>
      </dgm:t>
    </dgm:pt>
    <dgm:pt modelId="{C7B7A3AB-FF43-4CA2-8571-51FE15CDBC91}" type="parTrans" cxnId="{E1245B9E-0E82-4487-A816-9E7996155A3E}">
      <dgm:prSet/>
      <dgm:spPr/>
      <dgm:t>
        <a:bodyPr/>
        <a:lstStyle/>
        <a:p>
          <a:endParaRPr lang="en-IE"/>
        </a:p>
      </dgm:t>
    </dgm:pt>
    <dgm:pt modelId="{7AC3CC26-915C-44A7-8EDA-6181544F803A}" type="sibTrans" cxnId="{E1245B9E-0E82-4487-A816-9E7996155A3E}">
      <dgm:prSet/>
      <dgm:spPr/>
      <dgm:t>
        <a:bodyPr/>
        <a:lstStyle/>
        <a:p>
          <a:endParaRPr lang="en-IE"/>
        </a:p>
      </dgm:t>
    </dgm:pt>
    <dgm:pt modelId="{71A800FA-B6E1-49A8-8CE5-49F4BBC050D0}">
      <dgm:prSet phldrT="[Text]" custT="1"/>
      <dgm:spPr>
        <a:solidFill>
          <a:srgbClr val="FDC529"/>
        </a:solidFill>
      </dgm:spPr>
      <dgm:t>
        <a:bodyPr/>
        <a:lstStyle/>
        <a:p>
          <a:endParaRPr lang="en-IE" sz="2400" dirty="0"/>
        </a:p>
      </dgm:t>
    </dgm:pt>
    <dgm:pt modelId="{479CD413-3131-4D2B-9A21-BCF2B33B459A}" type="parTrans" cxnId="{FEF09903-B07F-41D7-9126-A0CDF6EDEB28}">
      <dgm:prSet/>
      <dgm:spPr/>
      <dgm:t>
        <a:bodyPr/>
        <a:lstStyle/>
        <a:p>
          <a:endParaRPr lang="en-IE"/>
        </a:p>
      </dgm:t>
    </dgm:pt>
    <dgm:pt modelId="{1E43C31F-1B66-426C-9B43-89353A1ADB08}" type="sibTrans" cxnId="{FEF09903-B07F-41D7-9126-A0CDF6EDEB28}">
      <dgm:prSet/>
      <dgm:spPr/>
      <dgm:t>
        <a:bodyPr/>
        <a:lstStyle/>
        <a:p>
          <a:endParaRPr lang="en-IE"/>
        </a:p>
      </dgm:t>
    </dgm:pt>
    <dgm:pt modelId="{98898378-6191-4C1C-850F-22D74AB95941}" type="pres">
      <dgm:prSet presAssocID="{F66F4985-91D2-40DE-9CB9-50F7D37A997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1FEA6607-B24D-4ABE-9553-55553B5F96A9}" type="pres">
      <dgm:prSet presAssocID="{E49B2FF6-4E48-4A1C-A1AB-2E356AFE2FCD}" presName="root" presStyleCnt="0">
        <dgm:presLayoutVars>
          <dgm:chMax/>
          <dgm:chPref val="4"/>
        </dgm:presLayoutVars>
      </dgm:prSet>
      <dgm:spPr/>
    </dgm:pt>
    <dgm:pt modelId="{19F39306-BE55-4049-A093-44D71FE6556C}" type="pres">
      <dgm:prSet presAssocID="{E49B2FF6-4E48-4A1C-A1AB-2E356AFE2FCD}" presName="rootComposite" presStyleCnt="0">
        <dgm:presLayoutVars/>
      </dgm:prSet>
      <dgm:spPr/>
    </dgm:pt>
    <dgm:pt modelId="{4F3C08B4-EE52-4BFA-AB7A-D5C665B87336}" type="pres">
      <dgm:prSet presAssocID="{E49B2FF6-4E48-4A1C-A1AB-2E356AFE2FCD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fr-BE"/>
        </a:p>
      </dgm:t>
    </dgm:pt>
    <dgm:pt modelId="{6A60577E-1235-490E-A231-3ED6DBFA4945}" type="pres">
      <dgm:prSet presAssocID="{E49B2FF6-4E48-4A1C-A1AB-2E356AFE2FCD}" presName="childShape" presStyleCnt="0">
        <dgm:presLayoutVars>
          <dgm:chMax val="0"/>
          <dgm:chPref val="0"/>
        </dgm:presLayoutVars>
      </dgm:prSet>
      <dgm:spPr/>
    </dgm:pt>
    <dgm:pt modelId="{D86B3EA2-6A1B-4FA5-85B4-99F1D9972EC8}" type="pres">
      <dgm:prSet presAssocID="{EF8A788F-0443-426B-90C4-E5701C75FBF3}" presName="childComposite" presStyleCnt="0">
        <dgm:presLayoutVars>
          <dgm:chMax val="0"/>
          <dgm:chPref val="0"/>
        </dgm:presLayoutVars>
      </dgm:prSet>
      <dgm:spPr/>
    </dgm:pt>
    <dgm:pt modelId="{35497AC2-344D-4C2F-AE3C-774AA6D1B148}" type="pres">
      <dgm:prSet presAssocID="{EF8A788F-0443-426B-90C4-E5701C75FBF3}" presName="Image" presStyleLbl="node1" presStyleIdx="0" presStyleCnt="5" custLinFactNeighborY="-420"/>
      <dgm:spPr>
        <a:solidFill>
          <a:srgbClr val="0059A1"/>
        </a:solidFill>
      </dgm:spPr>
    </dgm:pt>
    <dgm:pt modelId="{CCD68FE8-CE0F-45E2-BB71-066BC58D38CA}" type="pres">
      <dgm:prSet presAssocID="{EF8A788F-0443-426B-90C4-E5701C75FBF3}" presName="childText" presStyleLbl="lnNode1" presStyleIdx="0" presStyleCnt="5" custLinFactNeighborX="131" custLinFactNeighborY="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DA02C5-8309-453A-87D5-AAA662ABB554}" type="pres">
      <dgm:prSet presAssocID="{BEC08A4E-21B2-48A9-BE52-5EB45037CA5D}" presName="childComposite" presStyleCnt="0">
        <dgm:presLayoutVars>
          <dgm:chMax val="0"/>
          <dgm:chPref val="0"/>
        </dgm:presLayoutVars>
      </dgm:prSet>
      <dgm:spPr/>
    </dgm:pt>
    <dgm:pt modelId="{B142099A-BF8C-477C-9E00-883379CC7D28}" type="pres">
      <dgm:prSet presAssocID="{BEC08A4E-21B2-48A9-BE52-5EB45037CA5D}" presName="Image" presStyleLbl="node1" presStyleIdx="1" presStyleCnt="5"/>
      <dgm:spPr>
        <a:solidFill>
          <a:srgbClr val="0059A1"/>
        </a:solidFill>
      </dgm:spPr>
    </dgm:pt>
    <dgm:pt modelId="{4CC75962-AF72-4361-ABE9-53D08F98868C}" type="pres">
      <dgm:prSet presAssocID="{BEC08A4E-21B2-48A9-BE52-5EB45037CA5D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60044A-57B9-478A-8F76-2300E3834845}" type="pres">
      <dgm:prSet presAssocID="{C4F982BE-CD82-47AF-B2A5-EDE5354D2E8D}" presName="childComposite" presStyleCnt="0">
        <dgm:presLayoutVars>
          <dgm:chMax val="0"/>
          <dgm:chPref val="0"/>
        </dgm:presLayoutVars>
      </dgm:prSet>
      <dgm:spPr/>
    </dgm:pt>
    <dgm:pt modelId="{357725A5-BDE7-43BB-A975-53A8C9D72A1B}" type="pres">
      <dgm:prSet presAssocID="{C4F982BE-CD82-47AF-B2A5-EDE5354D2E8D}" presName="Image" presStyleLbl="node1" presStyleIdx="2" presStyleCnt="5"/>
      <dgm:spPr>
        <a:solidFill>
          <a:srgbClr val="0059A1"/>
        </a:solidFill>
      </dgm:spPr>
    </dgm:pt>
    <dgm:pt modelId="{A274587E-0FAE-43E0-B3CD-E75836C44EDA}" type="pres">
      <dgm:prSet presAssocID="{C4F982BE-CD82-47AF-B2A5-EDE5354D2E8D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810B401-A86A-4153-85D9-D24D3DF53EEA}" type="pres">
      <dgm:prSet presAssocID="{83822CAA-B56F-415E-9C8B-11A81385C114}" presName="childComposite" presStyleCnt="0">
        <dgm:presLayoutVars>
          <dgm:chMax val="0"/>
          <dgm:chPref val="0"/>
        </dgm:presLayoutVars>
      </dgm:prSet>
      <dgm:spPr/>
    </dgm:pt>
    <dgm:pt modelId="{7688E6EE-5A9B-4B46-84DC-3D8B9F17ECDC}" type="pres">
      <dgm:prSet presAssocID="{83822CAA-B56F-415E-9C8B-11A81385C114}" presName="Image" presStyleLbl="node1" presStyleIdx="3" presStyleCnt="5"/>
      <dgm:spPr>
        <a:solidFill>
          <a:srgbClr val="0059A1"/>
        </a:solidFill>
      </dgm:spPr>
    </dgm:pt>
    <dgm:pt modelId="{EB1FAC39-3F25-4A97-B5DF-07F0B5D2884A}" type="pres">
      <dgm:prSet presAssocID="{83822CAA-B56F-415E-9C8B-11A81385C114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060DE59-C29E-488D-929B-102174CACF1B}" type="pres">
      <dgm:prSet presAssocID="{71A800FA-B6E1-49A8-8CE5-49F4BBC050D0}" presName="childComposite" presStyleCnt="0">
        <dgm:presLayoutVars>
          <dgm:chMax val="0"/>
          <dgm:chPref val="0"/>
        </dgm:presLayoutVars>
      </dgm:prSet>
      <dgm:spPr/>
    </dgm:pt>
    <dgm:pt modelId="{315EF551-A753-408D-B0F6-1523E39D4EB4}" type="pres">
      <dgm:prSet presAssocID="{71A800FA-B6E1-49A8-8CE5-49F4BBC050D0}" presName="Image" presStyleLbl="node1" presStyleIdx="4" presStyleCnt="5"/>
      <dgm:spPr>
        <a:solidFill>
          <a:srgbClr val="0059A1"/>
        </a:solidFill>
      </dgm:spPr>
    </dgm:pt>
    <dgm:pt modelId="{0200B948-6ECC-464F-9E8A-7B396C7FDEE3}" type="pres">
      <dgm:prSet presAssocID="{71A800FA-B6E1-49A8-8CE5-49F4BBC050D0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877BD94D-F396-4792-AE97-7C08B430CCF9}" type="presOf" srcId="{71A800FA-B6E1-49A8-8CE5-49F4BBC050D0}" destId="{0200B948-6ECC-464F-9E8A-7B396C7FDEE3}" srcOrd="0" destOrd="0" presId="urn:microsoft.com/office/officeart/2008/layout/PictureAccentList"/>
    <dgm:cxn modelId="{FEF09903-B07F-41D7-9126-A0CDF6EDEB28}" srcId="{E49B2FF6-4E48-4A1C-A1AB-2E356AFE2FCD}" destId="{71A800FA-B6E1-49A8-8CE5-49F4BBC050D0}" srcOrd="4" destOrd="0" parTransId="{479CD413-3131-4D2B-9A21-BCF2B33B459A}" sibTransId="{1E43C31F-1B66-426C-9B43-89353A1ADB08}"/>
    <dgm:cxn modelId="{152F89D4-D222-4A29-B19E-0F9E0CFEA7B5}" type="presOf" srcId="{E49B2FF6-4E48-4A1C-A1AB-2E356AFE2FCD}" destId="{4F3C08B4-EE52-4BFA-AB7A-D5C665B87336}" srcOrd="0" destOrd="0" presId="urn:microsoft.com/office/officeart/2008/layout/PictureAccentList"/>
    <dgm:cxn modelId="{E48B5C4E-47F8-4DEB-AEB6-A3F05DD0DD85}" srcId="{E49B2FF6-4E48-4A1C-A1AB-2E356AFE2FCD}" destId="{BEC08A4E-21B2-48A9-BE52-5EB45037CA5D}" srcOrd="1" destOrd="0" parTransId="{08364B40-9394-4627-A384-5C4F34A02E93}" sibTransId="{EF806970-74F6-493B-ACFE-557E92E694BC}"/>
    <dgm:cxn modelId="{4E0158F4-72C3-4305-A272-366A969C01B2}" type="presOf" srcId="{C4F982BE-CD82-47AF-B2A5-EDE5354D2E8D}" destId="{A274587E-0FAE-43E0-B3CD-E75836C44EDA}" srcOrd="0" destOrd="0" presId="urn:microsoft.com/office/officeart/2008/layout/PictureAccentList"/>
    <dgm:cxn modelId="{27BE404D-6F60-4C57-A1A5-6ADFD90B947B}" srcId="{E49B2FF6-4E48-4A1C-A1AB-2E356AFE2FCD}" destId="{EF8A788F-0443-426B-90C4-E5701C75FBF3}" srcOrd="0" destOrd="0" parTransId="{1F6AABEE-5C50-4700-9B65-19168BCA8815}" sibTransId="{CB73D7AE-BD42-4F06-901B-84098499C124}"/>
    <dgm:cxn modelId="{5ACE5D12-6116-4CF8-B2E7-05319754F92B}" srcId="{F66F4985-91D2-40DE-9CB9-50F7D37A997F}" destId="{E49B2FF6-4E48-4A1C-A1AB-2E356AFE2FCD}" srcOrd="0" destOrd="0" parTransId="{46A0977C-A19C-494D-BD1C-422894222EED}" sibTransId="{C0D3A4BB-A342-4EFE-A5B3-EB7C22BD0834}"/>
    <dgm:cxn modelId="{2CC16E26-699B-4E10-AE04-989C05B83338}" srcId="{E49B2FF6-4E48-4A1C-A1AB-2E356AFE2FCD}" destId="{83822CAA-B56F-415E-9C8B-11A81385C114}" srcOrd="3" destOrd="0" parTransId="{54A26DF6-AF39-430F-822B-802C28225F45}" sibTransId="{78355806-02A6-4C4B-BD9A-B359508657F7}"/>
    <dgm:cxn modelId="{961F55C2-CAC4-4BB7-955F-93C53F9E1289}" type="presOf" srcId="{BEC08A4E-21B2-48A9-BE52-5EB45037CA5D}" destId="{4CC75962-AF72-4361-ABE9-53D08F98868C}" srcOrd="0" destOrd="0" presId="urn:microsoft.com/office/officeart/2008/layout/PictureAccentList"/>
    <dgm:cxn modelId="{96B50A31-B451-4B51-9D76-6C3A5CC9EF1D}" type="presOf" srcId="{F66F4985-91D2-40DE-9CB9-50F7D37A997F}" destId="{98898378-6191-4C1C-850F-22D74AB95941}" srcOrd="0" destOrd="0" presId="urn:microsoft.com/office/officeart/2008/layout/PictureAccentList"/>
    <dgm:cxn modelId="{A5D2A5C0-772B-46A8-A721-529E7DAAEA64}" type="presOf" srcId="{83822CAA-B56F-415E-9C8B-11A81385C114}" destId="{EB1FAC39-3F25-4A97-B5DF-07F0B5D2884A}" srcOrd="0" destOrd="0" presId="urn:microsoft.com/office/officeart/2008/layout/PictureAccentList"/>
    <dgm:cxn modelId="{E1245B9E-0E82-4487-A816-9E7996155A3E}" srcId="{E49B2FF6-4E48-4A1C-A1AB-2E356AFE2FCD}" destId="{C4F982BE-CD82-47AF-B2A5-EDE5354D2E8D}" srcOrd="2" destOrd="0" parTransId="{C7B7A3AB-FF43-4CA2-8571-51FE15CDBC91}" sibTransId="{7AC3CC26-915C-44A7-8EDA-6181544F803A}"/>
    <dgm:cxn modelId="{E909461F-A9EE-4134-BCE6-7477363E2E64}" type="presOf" srcId="{EF8A788F-0443-426B-90C4-E5701C75FBF3}" destId="{CCD68FE8-CE0F-45E2-BB71-066BC58D38CA}" srcOrd="0" destOrd="0" presId="urn:microsoft.com/office/officeart/2008/layout/PictureAccentList"/>
    <dgm:cxn modelId="{A5D7E8B5-E15A-439D-A97B-0C4FA7F9BD10}" type="presParOf" srcId="{98898378-6191-4C1C-850F-22D74AB95941}" destId="{1FEA6607-B24D-4ABE-9553-55553B5F96A9}" srcOrd="0" destOrd="0" presId="urn:microsoft.com/office/officeart/2008/layout/PictureAccentList"/>
    <dgm:cxn modelId="{3C4A8FAE-E4D5-4D29-962D-1165320CB780}" type="presParOf" srcId="{1FEA6607-B24D-4ABE-9553-55553B5F96A9}" destId="{19F39306-BE55-4049-A093-44D71FE6556C}" srcOrd="0" destOrd="0" presId="urn:microsoft.com/office/officeart/2008/layout/PictureAccentList"/>
    <dgm:cxn modelId="{A2BC771C-C013-4FF7-9409-AC6DC22B57DA}" type="presParOf" srcId="{19F39306-BE55-4049-A093-44D71FE6556C}" destId="{4F3C08B4-EE52-4BFA-AB7A-D5C665B87336}" srcOrd="0" destOrd="0" presId="urn:microsoft.com/office/officeart/2008/layout/PictureAccentList"/>
    <dgm:cxn modelId="{5E7DD35A-BCF4-43D2-BDB3-C045D088E7BA}" type="presParOf" srcId="{1FEA6607-B24D-4ABE-9553-55553B5F96A9}" destId="{6A60577E-1235-490E-A231-3ED6DBFA4945}" srcOrd="1" destOrd="0" presId="urn:microsoft.com/office/officeart/2008/layout/PictureAccentList"/>
    <dgm:cxn modelId="{398D5F85-C761-46C9-85FB-9C4BC957ACC9}" type="presParOf" srcId="{6A60577E-1235-490E-A231-3ED6DBFA4945}" destId="{D86B3EA2-6A1B-4FA5-85B4-99F1D9972EC8}" srcOrd="0" destOrd="0" presId="urn:microsoft.com/office/officeart/2008/layout/PictureAccentList"/>
    <dgm:cxn modelId="{415E2364-F545-4FBB-80A0-174537A47130}" type="presParOf" srcId="{D86B3EA2-6A1B-4FA5-85B4-99F1D9972EC8}" destId="{35497AC2-344D-4C2F-AE3C-774AA6D1B148}" srcOrd="0" destOrd="0" presId="urn:microsoft.com/office/officeart/2008/layout/PictureAccentList"/>
    <dgm:cxn modelId="{78843CAD-6B08-44FF-8674-2376BC19C26C}" type="presParOf" srcId="{D86B3EA2-6A1B-4FA5-85B4-99F1D9972EC8}" destId="{CCD68FE8-CE0F-45E2-BB71-066BC58D38CA}" srcOrd="1" destOrd="0" presId="urn:microsoft.com/office/officeart/2008/layout/PictureAccentList"/>
    <dgm:cxn modelId="{F5F1925A-57B4-4E84-AEC9-1811A7CCE0D4}" type="presParOf" srcId="{6A60577E-1235-490E-A231-3ED6DBFA4945}" destId="{36DA02C5-8309-453A-87D5-AAA662ABB554}" srcOrd="1" destOrd="0" presId="urn:microsoft.com/office/officeart/2008/layout/PictureAccentList"/>
    <dgm:cxn modelId="{FDF0590A-C50F-4F15-8C1D-915ADF3047BC}" type="presParOf" srcId="{36DA02C5-8309-453A-87D5-AAA662ABB554}" destId="{B142099A-BF8C-477C-9E00-883379CC7D28}" srcOrd="0" destOrd="0" presId="urn:microsoft.com/office/officeart/2008/layout/PictureAccentList"/>
    <dgm:cxn modelId="{292650B7-A586-43AF-851C-F7ACEDF53E73}" type="presParOf" srcId="{36DA02C5-8309-453A-87D5-AAA662ABB554}" destId="{4CC75962-AF72-4361-ABE9-53D08F98868C}" srcOrd="1" destOrd="0" presId="urn:microsoft.com/office/officeart/2008/layout/PictureAccentList"/>
    <dgm:cxn modelId="{92785488-1B41-47F0-A72D-31E0E64BE518}" type="presParOf" srcId="{6A60577E-1235-490E-A231-3ED6DBFA4945}" destId="{A160044A-57B9-478A-8F76-2300E3834845}" srcOrd="2" destOrd="0" presId="urn:microsoft.com/office/officeart/2008/layout/PictureAccentList"/>
    <dgm:cxn modelId="{D3552BCD-CCE5-41FA-ACE7-ACC2FD0577E8}" type="presParOf" srcId="{A160044A-57B9-478A-8F76-2300E3834845}" destId="{357725A5-BDE7-43BB-A975-53A8C9D72A1B}" srcOrd="0" destOrd="0" presId="urn:microsoft.com/office/officeart/2008/layout/PictureAccentList"/>
    <dgm:cxn modelId="{F810BD34-1B2A-49E3-A4BB-A116A6D5EFE6}" type="presParOf" srcId="{A160044A-57B9-478A-8F76-2300E3834845}" destId="{A274587E-0FAE-43E0-B3CD-E75836C44EDA}" srcOrd="1" destOrd="0" presId="urn:microsoft.com/office/officeart/2008/layout/PictureAccentList"/>
    <dgm:cxn modelId="{15866C96-3F75-4AD7-A788-6E06CED05AD4}" type="presParOf" srcId="{6A60577E-1235-490E-A231-3ED6DBFA4945}" destId="{B810B401-A86A-4153-85D9-D24D3DF53EEA}" srcOrd="3" destOrd="0" presId="urn:microsoft.com/office/officeart/2008/layout/PictureAccentList"/>
    <dgm:cxn modelId="{A4903EA0-8034-4F7A-A0A7-1311958E14E3}" type="presParOf" srcId="{B810B401-A86A-4153-85D9-D24D3DF53EEA}" destId="{7688E6EE-5A9B-4B46-84DC-3D8B9F17ECDC}" srcOrd="0" destOrd="0" presId="urn:microsoft.com/office/officeart/2008/layout/PictureAccentList"/>
    <dgm:cxn modelId="{1AACDAA3-D51F-46A7-AB30-AC3358D444D6}" type="presParOf" srcId="{B810B401-A86A-4153-85D9-D24D3DF53EEA}" destId="{EB1FAC39-3F25-4A97-B5DF-07F0B5D2884A}" srcOrd="1" destOrd="0" presId="urn:microsoft.com/office/officeart/2008/layout/PictureAccentList"/>
    <dgm:cxn modelId="{09103588-5C94-43DC-86CB-E992B24D9FE6}" type="presParOf" srcId="{6A60577E-1235-490E-A231-3ED6DBFA4945}" destId="{D060DE59-C29E-488D-929B-102174CACF1B}" srcOrd="4" destOrd="0" presId="urn:microsoft.com/office/officeart/2008/layout/PictureAccentList"/>
    <dgm:cxn modelId="{30591202-A850-4C45-89BE-52A458B1A8AD}" type="presParOf" srcId="{D060DE59-C29E-488D-929B-102174CACF1B}" destId="{315EF551-A753-408D-B0F6-1523E39D4EB4}" srcOrd="0" destOrd="0" presId="urn:microsoft.com/office/officeart/2008/layout/PictureAccentList"/>
    <dgm:cxn modelId="{9BC23FBB-EB27-4206-9DBE-02FED5F46369}" type="presParOf" srcId="{D060DE59-C29E-488D-929B-102174CACF1B}" destId="{0200B948-6ECC-464F-9E8A-7B396C7FDEE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6F4985-91D2-40DE-9CB9-50F7D37A997F}" type="doc">
      <dgm:prSet loTypeId="urn:microsoft.com/office/officeart/2008/layout/Picture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EC08A4E-21B2-48A9-BE52-5EB45037CA5D}">
      <dgm:prSet phldrT="[Text]" custT="1"/>
      <dgm:spPr>
        <a:solidFill>
          <a:srgbClr val="FDC529"/>
        </a:solidFill>
      </dgm:spPr>
      <dgm:t>
        <a:bodyPr/>
        <a:lstStyle/>
        <a:p>
          <a:r>
            <a:rPr lang="en-IE" sz="3200" b="1" dirty="0" smtClean="0"/>
            <a:t> Lift Working Group (standing committee)</a:t>
          </a:r>
          <a:endParaRPr lang="en-IE" sz="3200" b="1" dirty="0"/>
        </a:p>
      </dgm:t>
    </dgm:pt>
    <dgm:pt modelId="{08364B40-9394-4627-A384-5C4F34A02E93}" type="parTrans" cxnId="{E48B5C4E-47F8-4DEB-AEB6-A3F05DD0DD85}">
      <dgm:prSet/>
      <dgm:spPr/>
      <dgm:t>
        <a:bodyPr/>
        <a:lstStyle/>
        <a:p>
          <a:endParaRPr lang="en-IE"/>
        </a:p>
      </dgm:t>
    </dgm:pt>
    <dgm:pt modelId="{EF806970-74F6-493B-ACFE-557E92E694BC}" type="sibTrans" cxnId="{E48B5C4E-47F8-4DEB-AEB6-A3F05DD0DD85}">
      <dgm:prSet/>
      <dgm:spPr/>
      <dgm:t>
        <a:bodyPr/>
        <a:lstStyle/>
        <a:p>
          <a:endParaRPr lang="en-IE"/>
        </a:p>
      </dgm:t>
    </dgm:pt>
    <dgm:pt modelId="{C4F982BE-CD82-47AF-B2A5-EDE5354D2E8D}">
      <dgm:prSet phldrT="[Text]" custT="1"/>
      <dgm:spPr>
        <a:solidFill>
          <a:srgbClr val="FDC529"/>
        </a:solidFill>
      </dgm:spPr>
      <dgm:t>
        <a:bodyPr/>
        <a:lstStyle/>
        <a:p>
          <a:r>
            <a:rPr lang="en-IE" sz="3200" b="1" dirty="0" smtClean="0"/>
            <a:t>Member of CEN-CENELEC ad-hoc group dealing with standardisation request on Lift and safety components for lifts</a:t>
          </a:r>
          <a:endParaRPr lang="en-IE" sz="3200" b="1" dirty="0"/>
        </a:p>
      </dgm:t>
    </dgm:pt>
    <dgm:pt modelId="{C7B7A3AB-FF43-4CA2-8571-51FE15CDBC91}" type="parTrans" cxnId="{E1245B9E-0E82-4487-A816-9E7996155A3E}">
      <dgm:prSet/>
      <dgm:spPr/>
      <dgm:t>
        <a:bodyPr/>
        <a:lstStyle/>
        <a:p>
          <a:endParaRPr lang="en-IE"/>
        </a:p>
      </dgm:t>
    </dgm:pt>
    <dgm:pt modelId="{7AC3CC26-915C-44A7-8EDA-6181544F803A}" type="sibTrans" cxnId="{E1245B9E-0E82-4487-A816-9E7996155A3E}">
      <dgm:prSet/>
      <dgm:spPr/>
      <dgm:t>
        <a:bodyPr/>
        <a:lstStyle/>
        <a:p>
          <a:endParaRPr lang="en-IE"/>
        </a:p>
      </dgm:t>
    </dgm:pt>
    <dgm:pt modelId="{EF8A788F-0443-426B-90C4-E5701C75FBF3}">
      <dgm:prSet phldrT="[Text]" custT="1"/>
      <dgm:spPr>
        <a:solidFill>
          <a:srgbClr val="FDC529"/>
        </a:solidFill>
      </dgm:spPr>
      <dgm:t>
        <a:bodyPr/>
        <a:lstStyle/>
        <a:p>
          <a:pPr algn="ctr"/>
          <a:r>
            <a:rPr lang="en-IE" sz="3200" b="1" dirty="0" smtClean="0"/>
            <a:t>Participation in Technical Committees and Working Groups at CEN (TC 10) and ISO Level (TC 178)</a:t>
          </a:r>
          <a:endParaRPr lang="en-IE" sz="3200" b="1" dirty="0"/>
        </a:p>
      </dgm:t>
    </dgm:pt>
    <dgm:pt modelId="{CB73D7AE-BD42-4F06-901B-84098499C124}" type="sibTrans" cxnId="{27BE404D-6F60-4C57-A1A5-6ADFD90B947B}">
      <dgm:prSet/>
      <dgm:spPr/>
      <dgm:t>
        <a:bodyPr/>
        <a:lstStyle/>
        <a:p>
          <a:endParaRPr lang="en-IE"/>
        </a:p>
      </dgm:t>
    </dgm:pt>
    <dgm:pt modelId="{1F6AABEE-5C50-4700-9B65-19168BCA8815}" type="parTrans" cxnId="{27BE404D-6F60-4C57-A1A5-6ADFD90B947B}">
      <dgm:prSet/>
      <dgm:spPr/>
      <dgm:t>
        <a:bodyPr/>
        <a:lstStyle/>
        <a:p>
          <a:endParaRPr lang="en-IE"/>
        </a:p>
      </dgm:t>
    </dgm:pt>
    <dgm:pt modelId="{98898378-6191-4C1C-850F-22D74AB95941}" type="pres">
      <dgm:prSet presAssocID="{F66F4985-91D2-40DE-9CB9-50F7D37A997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EB916476-FB3B-4D1C-9825-BEAB1A011FAC}" type="pres">
      <dgm:prSet presAssocID="{EF8A788F-0443-426B-90C4-E5701C75FBF3}" presName="root" presStyleCnt="0">
        <dgm:presLayoutVars>
          <dgm:chMax/>
          <dgm:chPref val="4"/>
        </dgm:presLayoutVars>
      </dgm:prSet>
      <dgm:spPr/>
    </dgm:pt>
    <dgm:pt modelId="{4CC5F0CD-4CF3-470A-B4A8-3D90E7E13FF5}" type="pres">
      <dgm:prSet presAssocID="{EF8A788F-0443-426B-90C4-E5701C75FBF3}" presName="rootComposite" presStyleCnt="0">
        <dgm:presLayoutVars/>
      </dgm:prSet>
      <dgm:spPr/>
    </dgm:pt>
    <dgm:pt modelId="{0DB87D3C-D0CB-47F5-8A48-D28B1B274F06}" type="pres">
      <dgm:prSet presAssocID="{EF8A788F-0443-426B-90C4-E5701C75FBF3}" presName="rootText" presStyleLbl="node0" presStyleIdx="0" presStyleCnt="1" custScaleX="77106" custLinFactNeighborX="3540" custLinFactNeighborY="10294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1A9EBAF5-91C0-48ED-A89E-851718B12D25}" type="pres">
      <dgm:prSet presAssocID="{EF8A788F-0443-426B-90C4-E5701C75FBF3}" presName="childShape" presStyleCnt="0">
        <dgm:presLayoutVars>
          <dgm:chMax val="0"/>
          <dgm:chPref val="0"/>
        </dgm:presLayoutVars>
      </dgm:prSet>
      <dgm:spPr/>
    </dgm:pt>
    <dgm:pt modelId="{36DA02C5-8309-453A-87D5-AAA662ABB554}" type="pres">
      <dgm:prSet presAssocID="{BEC08A4E-21B2-48A9-BE52-5EB45037CA5D}" presName="childComposite" presStyleCnt="0">
        <dgm:presLayoutVars>
          <dgm:chMax val="0"/>
          <dgm:chPref val="0"/>
        </dgm:presLayoutVars>
      </dgm:prSet>
      <dgm:spPr/>
    </dgm:pt>
    <dgm:pt modelId="{B142099A-BF8C-477C-9E00-883379CC7D28}" type="pres">
      <dgm:prSet presAssocID="{BEC08A4E-21B2-48A9-BE52-5EB45037CA5D}" presName="Image" presStyleLbl="node1" presStyleIdx="0" presStyleCnt="2" custScaleX="76094" custScaleY="76094" custLinFactNeighborX="29186" custLinFactNeighborY="10879"/>
      <dgm:spPr>
        <a:solidFill>
          <a:srgbClr val="0059A1"/>
        </a:solidFill>
      </dgm:spPr>
      <dgm:t>
        <a:bodyPr/>
        <a:lstStyle/>
        <a:p>
          <a:endParaRPr lang="en-GB"/>
        </a:p>
      </dgm:t>
    </dgm:pt>
    <dgm:pt modelId="{4CC75962-AF72-4361-ABE9-53D08F98868C}" type="pres">
      <dgm:prSet presAssocID="{BEC08A4E-21B2-48A9-BE52-5EB45037CA5D}" presName="childText" presStyleLbl="lnNode1" presStyleIdx="0" presStyleCnt="2" custScaleX="85767" custLinFactY="100000" custLinFactNeighborX="-5145" custLinFactNeighborY="113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60044A-57B9-478A-8F76-2300E3834845}" type="pres">
      <dgm:prSet presAssocID="{C4F982BE-CD82-47AF-B2A5-EDE5354D2E8D}" presName="childComposite" presStyleCnt="0">
        <dgm:presLayoutVars>
          <dgm:chMax val="0"/>
          <dgm:chPref val="0"/>
        </dgm:presLayoutVars>
      </dgm:prSet>
      <dgm:spPr/>
    </dgm:pt>
    <dgm:pt modelId="{357725A5-BDE7-43BB-A975-53A8C9D72A1B}" type="pres">
      <dgm:prSet presAssocID="{C4F982BE-CD82-47AF-B2A5-EDE5354D2E8D}" presName="Image" presStyleLbl="node1" presStyleIdx="1" presStyleCnt="2" custScaleX="76094" custScaleY="76094" custLinFactNeighborX="36157" custLinFactNeighborY="12916"/>
      <dgm:spPr>
        <a:solidFill>
          <a:srgbClr val="0059A1"/>
        </a:solidFill>
      </dgm:spPr>
    </dgm:pt>
    <dgm:pt modelId="{A274587E-0FAE-43E0-B3CD-E75836C44EDA}" type="pres">
      <dgm:prSet presAssocID="{C4F982BE-CD82-47AF-B2A5-EDE5354D2E8D}" presName="childText" presStyleLbl="lnNode1" presStyleIdx="1" presStyleCnt="2" custScaleX="86414" custScaleY="114895" custLinFactY="-5667" custLinFactNeighborX="-388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DD092F9-8B22-45FF-BFA6-F4EA722A15B7}" type="presOf" srcId="{F66F4985-91D2-40DE-9CB9-50F7D37A997F}" destId="{98898378-6191-4C1C-850F-22D74AB95941}" srcOrd="0" destOrd="0" presId="urn:microsoft.com/office/officeart/2008/layout/PictureAccentList"/>
    <dgm:cxn modelId="{F4F8D951-91E3-4310-9DAE-BA3DD5C8333D}" type="presOf" srcId="{BEC08A4E-21B2-48A9-BE52-5EB45037CA5D}" destId="{4CC75962-AF72-4361-ABE9-53D08F98868C}" srcOrd="0" destOrd="0" presId="urn:microsoft.com/office/officeart/2008/layout/PictureAccentList"/>
    <dgm:cxn modelId="{E48B5C4E-47F8-4DEB-AEB6-A3F05DD0DD85}" srcId="{EF8A788F-0443-426B-90C4-E5701C75FBF3}" destId="{BEC08A4E-21B2-48A9-BE52-5EB45037CA5D}" srcOrd="0" destOrd="0" parTransId="{08364B40-9394-4627-A384-5C4F34A02E93}" sibTransId="{EF806970-74F6-493B-ACFE-557E92E694BC}"/>
    <dgm:cxn modelId="{8B71AA14-5A6E-488A-A720-097D3D142FF7}" type="presOf" srcId="{EF8A788F-0443-426B-90C4-E5701C75FBF3}" destId="{0DB87D3C-D0CB-47F5-8A48-D28B1B274F06}" srcOrd="0" destOrd="0" presId="urn:microsoft.com/office/officeart/2008/layout/PictureAccentList"/>
    <dgm:cxn modelId="{75988F1C-617C-49AB-B2A9-1DD528AB4217}" type="presOf" srcId="{C4F982BE-CD82-47AF-B2A5-EDE5354D2E8D}" destId="{A274587E-0FAE-43E0-B3CD-E75836C44EDA}" srcOrd="0" destOrd="0" presId="urn:microsoft.com/office/officeart/2008/layout/PictureAccentList"/>
    <dgm:cxn modelId="{27BE404D-6F60-4C57-A1A5-6ADFD90B947B}" srcId="{F66F4985-91D2-40DE-9CB9-50F7D37A997F}" destId="{EF8A788F-0443-426B-90C4-E5701C75FBF3}" srcOrd="0" destOrd="0" parTransId="{1F6AABEE-5C50-4700-9B65-19168BCA8815}" sibTransId="{CB73D7AE-BD42-4F06-901B-84098499C124}"/>
    <dgm:cxn modelId="{E1245B9E-0E82-4487-A816-9E7996155A3E}" srcId="{EF8A788F-0443-426B-90C4-E5701C75FBF3}" destId="{C4F982BE-CD82-47AF-B2A5-EDE5354D2E8D}" srcOrd="1" destOrd="0" parTransId="{C7B7A3AB-FF43-4CA2-8571-51FE15CDBC91}" sibTransId="{7AC3CC26-915C-44A7-8EDA-6181544F803A}"/>
    <dgm:cxn modelId="{2BB96C40-A171-404B-802E-17C1C921CD78}" type="presParOf" srcId="{98898378-6191-4C1C-850F-22D74AB95941}" destId="{EB916476-FB3B-4D1C-9825-BEAB1A011FAC}" srcOrd="0" destOrd="0" presId="urn:microsoft.com/office/officeart/2008/layout/PictureAccentList"/>
    <dgm:cxn modelId="{D1A68352-BE1F-4497-B89A-56C8A276BBF8}" type="presParOf" srcId="{EB916476-FB3B-4D1C-9825-BEAB1A011FAC}" destId="{4CC5F0CD-4CF3-470A-B4A8-3D90E7E13FF5}" srcOrd="0" destOrd="0" presId="urn:microsoft.com/office/officeart/2008/layout/PictureAccentList"/>
    <dgm:cxn modelId="{DFA57F76-9C22-43D6-A38F-AD7BCF674999}" type="presParOf" srcId="{4CC5F0CD-4CF3-470A-B4A8-3D90E7E13FF5}" destId="{0DB87D3C-D0CB-47F5-8A48-D28B1B274F06}" srcOrd="0" destOrd="0" presId="urn:microsoft.com/office/officeart/2008/layout/PictureAccentList"/>
    <dgm:cxn modelId="{961433AA-1229-4BDF-B9F9-4C1BD2C2D191}" type="presParOf" srcId="{EB916476-FB3B-4D1C-9825-BEAB1A011FAC}" destId="{1A9EBAF5-91C0-48ED-A89E-851718B12D25}" srcOrd="1" destOrd="0" presId="urn:microsoft.com/office/officeart/2008/layout/PictureAccentList"/>
    <dgm:cxn modelId="{58248DF7-4825-4E2D-BC90-5B734E25EFB6}" type="presParOf" srcId="{1A9EBAF5-91C0-48ED-A89E-851718B12D25}" destId="{36DA02C5-8309-453A-87D5-AAA662ABB554}" srcOrd="0" destOrd="0" presId="urn:microsoft.com/office/officeart/2008/layout/PictureAccentList"/>
    <dgm:cxn modelId="{552C65E7-15CA-4834-9E2C-E4A5FE50A9E2}" type="presParOf" srcId="{36DA02C5-8309-453A-87D5-AAA662ABB554}" destId="{B142099A-BF8C-477C-9E00-883379CC7D28}" srcOrd="0" destOrd="0" presId="urn:microsoft.com/office/officeart/2008/layout/PictureAccentList"/>
    <dgm:cxn modelId="{7EE9495A-2E34-4099-B9CF-54845FD5A4E3}" type="presParOf" srcId="{36DA02C5-8309-453A-87D5-AAA662ABB554}" destId="{4CC75962-AF72-4361-ABE9-53D08F98868C}" srcOrd="1" destOrd="0" presId="urn:microsoft.com/office/officeart/2008/layout/PictureAccentList"/>
    <dgm:cxn modelId="{4447AFA4-76F0-4B15-B7A1-201936934A3C}" type="presParOf" srcId="{1A9EBAF5-91C0-48ED-A89E-851718B12D25}" destId="{A160044A-57B9-478A-8F76-2300E3834845}" srcOrd="1" destOrd="0" presId="urn:microsoft.com/office/officeart/2008/layout/PictureAccentList"/>
    <dgm:cxn modelId="{5963876F-7B34-4656-B99B-0F20FC11C6ED}" type="presParOf" srcId="{A160044A-57B9-478A-8F76-2300E3834845}" destId="{357725A5-BDE7-43BB-A975-53A8C9D72A1B}" srcOrd="0" destOrd="0" presId="urn:microsoft.com/office/officeart/2008/layout/PictureAccentList"/>
    <dgm:cxn modelId="{5969B0B8-EC4F-414D-A536-A2377A621513}" type="presParOf" srcId="{A160044A-57B9-478A-8F76-2300E3834845}" destId="{A274587E-0FAE-43E0-B3CD-E75836C44ED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87D3C-D0CB-47F5-8A48-D28B1B274F06}">
      <dsp:nvSpPr>
        <dsp:cNvPr id="0" name=""/>
        <dsp:cNvSpPr/>
      </dsp:nvSpPr>
      <dsp:spPr>
        <a:xfrm>
          <a:off x="1456647" y="275350"/>
          <a:ext cx="9811009" cy="1162285"/>
        </a:xfrm>
        <a:prstGeom prst="roundRect">
          <a:avLst>
            <a:gd name="adj" fmla="val 10000"/>
          </a:avLst>
        </a:prstGeom>
        <a:solidFill>
          <a:srgbClr val="FDC52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 smtClean="0"/>
            <a:t>Participation in Technical Committees and Working Groups at CEN (TC 10) and ISO Level (TC 178)</a:t>
          </a:r>
          <a:endParaRPr lang="en-IE" sz="3200" b="1" kern="1200" dirty="0"/>
        </a:p>
      </dsp:txBody>
      <dsp:txXfrm>
        <a:off x="1490689" y="309392"/>
        <a:ext cx="9742925" cy="1094201"/>
      </dsp:txXfrm>
    </dsp:sp>
    <dsp:sp modelId="{B142099A-BF8C-477C-9E00-883379CC7D28}">
      <dsp:nvSpPr>
        <dsp:cNvPr id="0" name=""/>
        <dsp:cNvSpPr/>
      </dsp:nvSpPr>
      <dsp:spPr>
        <a:xfrm>
          <a:off x="385885" y="1792574"/>
          <a:ext cx="884429" cy="884429"/>
        </a:xfrm>
        <a:prstGeom prst="roundRect">
          <a:avLst>
            <a:gd name="adj" fmla="val 16670"/>
          </a:avLst>
        </a:prstGeom>
        <a:solidFill>
          <a:srgbClr val="0059A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C75962-AF72-4361-ABE9-53D08F98868C}">
      <dsp:nvSpPr>
        <dsp:cNvPr id="0" name=""/>
        <dsp:cNvSpPr/>
      </dsp:nvSpPr>
      <dsp:spPr>
        <a:xfrm>
          <a:off x="1366320" y="3157787"/>
          <a:ext cx="9856371" cy="1162285"/>
        </a:xfrm>
        <a:prstGeom prst="roundRect">
          <a:avLst>
            <a:gd name="adj" fmla="val 16670"/>
          </a:avLst>
        </a:prstGeom>
        <a:solidFill>
          <a:srgbClr val="FDC52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 smtClean="0"/>
            <a:t> Lift Working Group (standing committee)</a:t>
          </a:r>
          <a:endParaRPr lang="en-IE" sz="3200" b="1" kern="1200" dirty="0"/>
        </a:p>
      </dsp:txBody>
      <dsp:txXfrm>
        <a:off x="1423068" y="3214535"/>
        <a:ext cx="9742875" cy="1048789"/>
      </dsp:txXfrm>
    </dsp:sp>
    <dsp:sp modelId="{357725A5-BDE7-43BB-A975-53A8C9D72A1B}">
      <dsp:nvSpPr>
        <dsp:cNvPr id="0" name=""/>
        <dsp:cNvSpPr/>
      </dsp:nvSpPr>
      <dsp:spPr>
        <a:xfrm>
          <a:off x="429731" y="3204570"/>
          <a:ext cx="884429" cy="884429"/>
        </a:xfrm>
        <a:prstGeom prst="roundRect">
          <a:avLst>
            <a:gd name="adj" fmla="val 16670"/>
          </a:avLst>
        </a:prstGeom>
        <a:solidFill>
          <a:srgbClr val="0059A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74587E-0FAE-43E0-B3CD-E75836C44EDA}">
      <dsp:nvSpPr>
        <dsp:cNvPr id="0" name=""/>
        <dsp:cNvSpPr/>
      </dsp:nvSpPr>
      <dsp:spPr>
        <a:xfrm>
          <a:off x="1436996" y="1600808"/>
          <a:ext cx="9930724" cy="1335407"/>
        </a:xfrm>
        <a:prstGeom prst="roundRect">
          <a:avLst>
            <a:gd name="adj" fmla="val 16670"/>
          </a:avLst>
        </a:prstGeom>
        <a:solidFill>
          <a:srgbClr val="FDC52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 smtClean="0"/>
            <a:t>Member of CEN-CENELEC ad-hoc group dealing with standardisation request on Lift and safety components for lifts</a:t>
          </a:r>
          <a:endParaRPr lang="en-IE" sz="3200" b="1" kern="1200" dirty="0"/>
        </a:p>
      </dsp:txBody>
      <dsp:txXfrm>
        <a:off x="1502197" y="1666009"/>
        <a:ext cx="9800322" cy="1205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FD787-7C15-4470-8C72-4E5BC2E951AF}" type="datetimeFigureOut">
              <a:rPr lang="fr-BE" smtClean="0"/>
              <a:t>20/09/2016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890665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9671"/>
            <a:ext cx="2890665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49F9-845F-4CE6-A6E7-817E6D5143F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1415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DB40-724F-4AC6-B03B-4B7CC1C1BCEE}" type="datetimeFigureOut">
              <a:rPr lang="en-IE" smtClean="0"/>
              <a:t>20/09/2016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7650A-BE8F-400D-A967-8FAFEC136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29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7650A-BE8F-400D-A967-8FAFEC136ACB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589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IE" baseline="0" dirty="0" smtClean="0"/>
              <a:t>Mention new call for experts ?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IE" baseline="0" dirty="0" err="1" smtClean="0"/>
              <a:t>Faletto</a:t>
            </a:r>
            <a:r>
              <a:rPr lang="en-IE" baseline="0" dirty="0" smtClean="0"/>
              <a:t> participation to ad-hoc group following  the standardisation request regarding lifts and safety components for lifts in support of Directive 2014/33/EU</a:t>
            </a:r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875-720B-47D3-84F9-724037F31D3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183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Bilateral meeting with Luis Filipe </a:t>
            </a:r>
            <a:r>
              <a:rPr lang="en-GB" dirty="0" err="1" smtClean="0"/>
              <a:t>Girao</a:t>
            </a:r>
            <a:r>
              <a:rPr lang="en-GB" dirty="0" smtClean="0"/>
              <a:t>, Head of Unit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Committee on standards: Only Annex</a:t>
            </a:r>
            <a:r>
              <a:rPr lang="en-GB" baseline="0" dirty="0" smtClean="0"/>
              <a:t> III representing the business sector. Possibility to raise technical issues at a higher lever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875-720B-47D3-84F9-724037F31D3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64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875-720B-47D3-84F9-724037F31D3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679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556901" y="4438038"/>
            <a:ext cx="9144000" cy="504352"/>
          </a:xfrm>
        </p:spPr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Master subtitle style</a:t>
            </a:r>
            <a:endParaRPr lang="en-IE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25912" cy="6858000"/>
          </a:xfrm>
          <a:prstGeom prst="rect">
            <a:avLst/>
          </a:prstGeom>
        </p:spPr>
      </p:pic>
      <p:pic>
        <p:nvPicPr>
          <p:cNvPr id="14" name="Picture 5" descr="Logo UEAPME SB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42" y="274361"/>
            <a:ext cx="223361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6"/>
          <p:cNvSpPr>
            <a:spLocks noGrp="1"/>
          </p:cNvSpPr>
          <p:nvPr>
            <p:ph type="ctrTitle"/>
          </p:nvPr>
        </p:nvSpPr>
        <p:spPr>
          <a:xfrm>
            <a:off x="1241437" y="2417486"/>
            <a:ext cx="9774926" cy="1324448"/>
          </a:xfrm>
        </p:spPr>
        <p:txBody>
          <a:bodyPr>
            <a:normAutofit/>
          </a:bodyPr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z="4000" b="1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IE" sz="4000" b="1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592835" y="5013786"/>
            <a:ext cx="7072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59A1"/>
                </a:solidFill>
              </a:rPr>
              <a:t> </a:t>
            </a:r>
            <a:endParaRPr lang="en-IE" sz="2000" dirty="0">
              <a:solidFill>
                <a:srgbClr val="0059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2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  <a:lvl2pPr>
              <a:defRPr>
                <a:solidFill>
                  <a:srgbClr val="0059A1"/>
                </a:solidFill>
              </a:defRPr>
            </a:lvl2pPr>
            <a:lvl3pPr>
              <a:defRPr>
                <a:solidFill>
                  <a:srgbClr val="0059A1"/>
                </a:solidFill>
              </a:defRPr>
            </a:lvl3pPr>
            <a:lvl4pPr>
              <a:defRPr>
                <a:solidFill>
                  <a:srgbClr val="0059A1"/>
                </a:solidFill>
              </a:defRPr>
            </a:lvl4pPr>
            <a:lvl5pPr>
              <a:defRPr>
                <a:solidFill>
                  <a:srgbClr val="0059A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pic>
        <p:nvPicPr>
          <p:cNvPr id="8" name="Picture 5" descr="Logo UEAPME SB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15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pic>
        <p:nvPicPr>
          <p:cNvPr id="8" name="Picture 5" descr="Logo UEAPME SB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 userDrawn="1"/>
        </p:nvSpPr>
        <p:spPr>
          <a:xfrm>
            <a:off x="4385855" y="3425809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 userDrawn="1"/>
        </p:nvSpPr>
        <p:spPr>
          <a:xfrm rot="1088718">
            <a:off x="4297786" y="1898387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ight Arrow 10"/>
          <p:cNvSpPr/>
          <p:nvPr userDrawn="1"/>
        </p:nvSpPr>
        <p:spPr>
          <a:xfrm rot="20511282" flipV="1">
            <a:off x="4297786" y="4953232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97791" y="1402631"/>
            <a:ext cx="3138204" cy="1306364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3" name="Rounded Rectangle 12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403454" y="944855"/>
              <a:ext cx="6962118" cy="6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 dirty="0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713866" y="3291752"/>
            <a:ext cx="3138204" cy="1306364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6" name="Rounded Rectangle 15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403454" y="944855"/>
              <a:ext cx="6962118" cy="6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681717" y="5125847"/>
            <a:ext cx="3138204" cy="1306364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9" name="Rounded Rectangle 18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403455" y="944855"/>
              <a:ext cx="6962119" cy="6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7012722" y="3202002"/>
            <a:ext cx="3600640" cy="1558040"/>
            <a:chOff x="1490610" y="358336"/>
            <a:chExt cx="7034180" cy="737956"/>
          </a:xfrm>
          <a:solidFill>
            <a:srgbClr val="FFAE27"/>
          </a:solidFill>
        </p:grpSpPr>
        <p:sp>
          <p:nvSpPr>
            <p:cNvPr id="22" name="Rounded Rectangle 21"/>
            <p:cNvSpPr/>
            <p:nvPr/>
          </p:nvSpPr>
          <p:spPr>
            <a:xfrm>
              <a:off x="1490610" y="358336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1605173" y="440197"/>
              <a:ext cx="6805055" cy="5742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087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7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pic>
        <p:nvPicPr>
          <p:cNvPr id="8" name="Picture 5" descr="Logo UEAPME SB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" name="Content Placeholder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94902030"/>
              </p:ext>
            </p:extLst>
          </p:nvPr>
        </p:nvGraphicFramePr>
        <p:xfrm>
          <a:off x="-1660850" y="1371599"/>
          <a:ext cx="13014649" cy="49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31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9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724783" y="1542189"/>
            <a:ext cx="3563271" cy="1624534"/>
            <a:chOff x="-6321467" y="1107012"/>
            <a:chExt cx="7034180" cy="737956"/>
          </a:xfrm>
          <a:solidFill>
            <a:srgbClr val="FFAE27"/>
          </a:solidFill>
        </p:grpSpPr>
        <p:sp>
          <p:nvSpPr>
            <p:cNvPr id="7" name="Rounded Rectangle 6"/>
            <p:cNvSpPr/>
            <p:nvPr/>
          </p:nvSpPr>
          <p:spPr>
            <a:xfrm>
              <a:off x="-6321467" y="1107012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-5855225" y="1180173"/>
              <a:ext cx="6084389" cy="583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200" kern="1200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1859675" y="3258836"/>
            <a:ext cx="3563271" cy="1624534"/>
            <a:chOff x="-6321467" y="1107012"/>
            <a:chExt cx="7034180" cy="737956"/>
          </a:xfrm>
          <a:solidFill>
            <a:srgbClr val="FFAE27"/>
          </a:solidFill>
        </p:grpSpPr>
        <p:sp>
          <p:nvSpPr>
            <p:cNvPr id="10" name="Rounded Rectangle 9"/>
            <p:cNvSpPr/>
            <p:nvPr/>
          </p:nvSpPr>
          <p:spPr>
            <a:xfrm>
              <a:off x="-6321467" y="1107012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-5855225" y="1180173"/>
              <a:ext cx="6084389" cy="583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200" kern="1200" dirty="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908559" y="5044426"/>
            <a:ext cx="3563271" cy="1624534"/>
            <a:chOff x="-6321467" y="1107012"/>
            <a:chExt cx="7034180" cy="737956"/>
          </a:xfrm>
          <a:solidFill>
            <a:srgbClr val="FFAE27"/>
          </a:solidFill>
        </p:grpSpPr>
        <p:sp>
          <p:nvSpPr>
            <p:cNvPr id="13" name="Rounded Rectangle 12"/>
            <p:cNvSpPr/>
            <p:nvPr/>
          </p:nvSpPr>
          <p:spPr>
            <a:xfrm>
              <a:off x="-6321467" y="1107012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-5855225" y="1180173"/>
              <a:ext cx="6084389" cy="583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200" kern="1200" dirty="0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5605037" y="3250301"/>
            <a:ext cx="3563271" cy="1624534"/>
            <a:chOff x="-6321467" y="1107012"/>
            <a:chExt cx="7034180" cy="737956"/>
          </a:xfrm>
          <a:solidFill>
            <a:srgbClr val="FFAE27"/>
          </a:solidFill>
        </p:grpSpPr>
        <p:sp>
          <p:nvSpPr>
            <p:cNvPr id="16" name="Rounded Rectangle 15"/>
            <p:cNvSpPr/>
            <p:nvPr/>
          </p:nvSpPr>
          <p:spPr>
            <a:xfrm>
              <a:off x="-6321467" y="1107012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-6092409" y="1184050"/>
              <a:ext cx="6567938" cy="583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200" kern="1200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5605037" y="5044426"/>
            <a:ext cx="3563271" cy="1624534"/>
            <a:chOff x="-6321467" y="1107012"/>
            <a:chExt cx="7034180" cy="737956"/>
          </a:xfrm>
          <a:solidFill>
            <a:srgbClr val="FFAE27"/>
          </a:solidFill>
        </p:grpSpPr>
        <p:sp>
          <p:nvSpPr>
            <p:cNvPr id="19" name="Rounded Rectangle 18"/>
            <p:cNvSpPr/>
            <p:nvPr/>
          </p:nvSpPr>
          <p:spPr>
            <a:xfrm>
              <a:off x="-6321467" y="1107012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-6291487" y="1184050"/>
              <a:ext cx="7004200" cy="583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240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IE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 descr="Logo UEAPME SB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Logo UEAPME SB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237" y="1422920"/>
            <a:ext cx="223361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2852821" y="3856447"/>
            <a:ext cx="5904708" cy="1721120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1" name="Rounded Rectangle 10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621089" y="999490"/>
              <a:ext cx="6517634" cy="5779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algn="ctr"/>
              <a:r>
                <a:rPr lang="en-IE" sz="2400" dirty="0" smtClean="0">
                  <a:solidFill>
                    <a:schemeClr val="bg1"/>
                  </a:solidFill>
                </a:rPr>
                <a:t>Rue </a:t>
              </a:r>
              <a:r>
                <a:rPr lang="en-IE" sz="2400" dirty="0">
                  <a:solidFill>
                    <a:schemeClr val="bg1"/>
                  </a:solidFill>
                </a:rPr>
                <a:t>Jacques de </a:t>
              </a:r>
              <a:r>
                <a:rPr lang="en-IE" sz="2400" dirty="0" err="1" smtClean="0">
                  <a:solidFill>
                    <a:schemeClr val="bg1"/>
                  </a:solidFill>
                </a:rPr>
                <a:t>Lalaingstraat</a:t>
              </a:r>
              <a:r>
                <a:rPr lang="en-IE" sz="2400" dirty="0" smtClean="0">
                  <a:solidFill>
                    <a:schemeClr val="bg1"/>
                  </a:solidFill>
                </a:rPr>
                <a:t> 4 </a:t>
              </a:r>
            </a:p>
            <a:p>
              <a:pPr algn="ctr"/>
              <a:r>
                <a:rPr lang="en-IE" sz="2400" dirty="0" smtClean="0">
                  <a:solidFill>
                    <a:schemeClr val="bg1"/>
                  </a:solidFill>
                </a:rPr>
                <a:t>B-1040 </a:t>
              </a:r>
              <a:r>
                <a:rPr lang="en-IE" sz="2400" dirty="0">
                  <a:solidFill>
                    <a:schemeClr val="bg1"/>
                  </a:solidFill>
                </a:rPr>
                <a:t>Brussels, Belgium</a:t>
              </a:r>
            </a:p>
            <a:p>
              <a:pPr algn="ctr"/>
              <a:r>
                <a:rPr lang="en-IE" sz="2400" dirty="0">
                  <a:solidFill>
                    <a:schemeClr val="bg1"/>
                  </a:solidFill>
                </a:rPr>
                <a:t>www.sbs-sme.eu</a:t>
              </a:r>
            </a:p>
            <a:p>
              <a:pPr algn="ctr"/>
              <a:r>
                <a:rPr lang="en-IE" sz="2400" dirty="0">
                  <a:solidFill>
                    <a:schemeClr val="bg1"/>
                  </a:solidFill>
                </a:rPr>
                <a:t>info@sbs-sme.eu</a:t>
              </a: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458881" y="5867969"/>
            <a:ext cx="869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59A1"/>
                </a:solidFill>
              </a:rPr>
              <a:t>The work conducted under SBS is mandated and financed by the European Commission.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1812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DBD0-1086-47F5-9C01-30A205C4F44A}" type="datetimeFigureOut">
              <a:rPr lang="en-IE" smtClean="0"/>
              <a:t>20/09/2016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57CA-462C-49EA-8A22-58A5DE0BDF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573" y="2147974"/>
            <a:ext cx="9144000" cy="2387600"/>
          </a:xfrm>
        </p:spPr>
        <p:txBody>
          <a:bodyPr/>
          <a:lstStyle/>
          <a:p>
            <a:r>
              <a:rPr lang="en-US" dirty="0" smtClean="0"/>
              <a:t>SBS role in Lifts: Concrete actions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88541" y="4714146"/>
            <a:ext cx="10157254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rgbClr val="0059A1"/>
                </a:solidFill>
              </a:rPr>
              <a:t>Chiara Aprea</a:t>
            </a:r>
            <a:r>
              <a:rPr lang="en-IE" dirty="0" smtClean="0">
                <a:solidFill>
                  <a:srgbClr val="0059A1"/>
                </a:solidFill>
              </a:rPr>
              <a:t>- SBS Experts Coordinator</a:t>
            </a:r>
            <a:endParaRPr lang="en-IE" dirty="0" smtClean="0">
              <a:solidFill>
                <a:srgbClr val="0059A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rgbClr val="0059A1"/>
                </a:solidFill>
              </a:rPr>
              <a:t>Standardisation for SMEs: sectoral representation at EU level</a:t>
            </a:r>
          </a:p>
          <a:p>
            <a:pPr marL="0" indent="0">
              <a:buNone/>
            </a:pPr>
            <a:r>
              <a:rPr lang="en-IE" dirty="0" smtClean="0">
                <a:solidFill>
                  <a:srgbClr val="0059A1"/>
                </a:solidFill>
              </a:rPr>
              <a:t>Madrid, 22 September 2016</a:t>
            </a:r>
          </a:p>
          <a:p>
            <a:pPr marL="0" indent="0" algn="r">
              <a:buNone/>
            </a:pPr>
            <a:endParaRPr lang="en-IE" dirty="0">
              <a:solidFill>
                <a:srgbClr val="0059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sector: SBS added value</a:t>
            </a:r>
            <a:endParaRPr lang="en-IE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Logo UEAPME SB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17812"/>
              </p:ext>
            </p:extLst>
          </p:nvPr>
        </p:nvGraphicFramePr>
        <p:xfrm>
          <a:off x="-344821" y="1697755"/>
          <a:ext cx="11823441" cy="432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95652" y="2060261"/>
            <a:ext cx="873692" cy="872907"/>
          </a:xfrm>
          <a:prstGeom prst="roundRect">
            <a:avLst>
              <a:gd name="adj" fmla="val 16670"/>
            </a:avLst>
          </a:prstGeom>
          <a:solidFill>
            <a:srgbClr val="0059A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53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0" t="11274" r="33045" b="4507"/>
          <a:stretch/>
        </p:blipFill>
        <p:spPr bwMode="auto">
          <a:xfrm rot="20253212">
            <a:off x="8775228" y="273942"/>
            <a:ext cx="2346249" cy="318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IE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SBS Political Actions</a:t>
            </a:r>
            <a:endParaRPr lang="en-IE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Logo UEAPME SB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ight Arrow 29"/>
          <p:cNvSpPr/>
          <p:nvPr/>
        </p:nvSpPr>
        <p:spPr>
          <a:xfrm>
            <a:off x="4385855" y="3425809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ight Arrow 30"/>
          <p:cNvSpPr/>
          <p:nvPr/>
        </p:nvSpPr>
        <p:spPr>
          <a:xfrm rot="1088718">
            <a:off x="4297786" y="1898387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ight Arrow 31"/>
          <p:cNvSpPr/>
          <p:nvPr/>
        </p:nvSpPr>
        <p:spPr>
          <a:xfrm rot="20511282" flipV="1">
            <a:off x="4297786" y="4953232"/>
            <a:ext cx="1365813" cy="783678"/>
          </a:xfrm>
          <a:prstGeom prst="rightArrow">
            <a:avLst/>
          </a:prstGeom>
          <a:solidFill>
            <a:srgbClr val="0059A1"/>
          </a:solidFill>
          <a:ln>
            <a:solidFill>
              <a:srgbClr val="005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unded Rectangle 33"/>
          <p:cNvSpPr/>
          <p:nvPr/>
        </p:nvSpPr>
        <p:spPr>
          <a:xfrm>
            <a:off x="697791" y="1402631"/>
            <a:ext cx="3138204" cy="1306364"/>
          </a:xfrm>
          <a:prstGeom prst="roundRect">
            <a:avLst>
              <a:gd name="adj" fmla="val 16670"/>
            </a:avLst>
          </a:prstGeom>
          <a:solidFill>
            <a:srgbClr val="FFAE2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6" name="Group 35"/>
          <p:cNvGrpSpPr/>
          <p:nvPr/>
        </p:nvGrpSpPr>
        <p:grpSpPr>
          <a:xfrm>
            <a:off x="713866" y="3291752"/>
            <a:ext cx="3138204" cy="1306364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37" name="Rounded Rectangle 36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3403454" y="944855"/>
              <a:ext cx="6962118" cy="6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chemeClr val="bg1"/>
                  </a:solidFill>
                </a:rPr>
                <a:t>Participation to Committee on Standards</a:t>
              </a:r>
              <a:endParaRPr lang="en-IE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1717" y="5125847"/>
            <a:ext cx="3138204" cy="1306364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40" name="Rounded Rectangle 39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403455" y="944855"/>
              <a:ext cx="6962119" cy="6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/>
                <a:t>Activities:</a:t>
              </a:r>
              <a:r>
                <a:rPr lang="en-IE" sz="2400" b="1" kern="1200" dirty="0" smtClean="0"/>
                <a:t> </a:t>
              </a:r>
              <a:r>
                <a:rPr lang="en-IE" sz="2200" b="1" dirty="0">
                  <a:solidFill>
                    <a:schemeClr val="bg1"/>
                  </a:solidFill>
                </a:rPr>
                <a:t>Position Papers, Letters, </a:t>
              </a:r>
              <a:r>
                <a:rPr lang="en-IE" sz="2200" b="1" dirty="0" smtClean="0">
                  <a:solidFill>
                    <a:schemeClr val="bg1"/>
                  </a:solidFill>
                </a:rPr>
                <a:t>Awareness Raising</a:t>
              </a:r>
              <a:endParaRPr lang="en-IE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954080" y="3374834"/>
            <a:ext cx="3600640" cy="1558040"/>
            <a:chOff x="1490610" y="358336"/>
            <a:chExt cx="7034180" cy="737956"/>
          </a:xfrm>
          <a:solidFill>
            <a:srgbClr val="FFAE27"/>
          </a:solidFill>
        </p:grpSpPr>
        <p:sp>
          <p:nvSpPr>
            <p:cNvPr id="43" name="Rounded Rectangle 42"/>
            <p:cNvSpPr/>
            <p:nvPr/>
          </p:nvSpPr>
          <p:spPr>
            <a:xfrm>
              <a:off x="1490610" y="358336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1605173" y="440197"/>
              <a:ext cx="6805055" cy="5742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/>
                <a:t>Possibility to raise sectorial issues at a higher level</a:t>
              </a:r>
              <a:endParaRPr lang="en-IE" sz="2200" b="1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46016" y="1671092"/>
            <a:ext cx="31060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2200" b="1" dirty="0">
                <a:solidFill>
                  <a:schemeClr val="bg1"/>
                </a:solidFill>
              </a:rPr>
              <a:t>Bilateral meetings with the relevant EC’s Units </a:t>
            </a:r>
            <a:endParaRPr lang="en-IE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9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1580" y="0"/>
            <a:ext cx="940420" cy="6286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  <a:endParaRPr lang="en-IE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Logo UEAPME SB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858" y="5441404"/>
            <a:ext cx="1201524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Logo UEAPME SB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237" y="1422920"/>
            <a:ext cx="223361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852821" y="3856447"/>
            <a:ext cx="5904708" cy="1721120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3" name="Rounded Rectangle 12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621089" y="999490"/>
              <a:ext cx="6517634" cy="5779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algn="ctr"/>
              <a:r>
                <a:rPr lang="en-IE" sz="2400" dirty="0" smtClean="0">
                  <a:solidFill>
                    <a:schemeClr val="bg1"/>
                  </a:solidFill>
                </a:rPr>
                <a:t>Rue </a:t>
              </a:r>
              <a:r>
                <a:rPr lang="en-IE" sz="2400" dirty="0">
                  <a:solidFill>
                    <a:schemeClr val="bg1"/>
                  </a:solidFill>
                </a:rPr>
                <a:t>Jacques de </a:t>
              </a:r>
              <a:r>
                <a:rPr lang="en-IE" sz="2400" dirty="0" err="1" smtClean="0">
                  <a:solidFill>
                    <a:schemeClr val="bg1"/>
                  </a:solidFill>
                </a:rPr>
                <a:t>Lalaingstraat</a:t>
              </a:r>
              <a:r>
                <a:rPr lang="en-IE" sz="2400" dirty="0" smtClean="0">
                  <a:solidFill>
                    <a:schemeClr val="bg1"/>
                  </a:solidFill>
                </a:rPr>
                <a:t> 4 </a:t>
              </a:r>
            </a:p>
            <a:p>
              <a:pPr algn="ctr"/>
              <a:r>
                <a:rPr lang="en-IE" sz="2400" dirty="0" smtClean="0">
                  <a:solidFill>
                    <a:schemeClr val="bg1"/>
                  </a:solidFill>
                </a:rPr>
                <a:t>B-1040 </a:t>
              </a:r>
              <a:r>
                <a:rPr lang="en-IE" sz="2400" dirty="0">
                  <a:solidFill>
                    <a:schemeClr val="bg1"/>
                  </a:solidFill>
                </a:rPr>
                <a:t>Brussels, Belgium</a:t>
              </a:r>
            </a:p>
            <a:p>
              <a:pPr algn="ctr"/>
              <a:r>
                <a:rPr lang="en-IE" sz="2400" dirty="0">
                  <a:solidFill>
                    <a:schemeClr val="bg1"/>
                  </a:solidFill>
                </a:rPr>
                <a:t>www.sbs-sme.eu</a:t>
              </a:r>
            </a:p>
            <a:p>
              <a:pPr algn="ctr"/>
              <a:r>
                <a:rPr lang="en-IE" sz="2400" dirty="0">
                  <a:solidFill>
                    <a:schemeClr val="bg1"/>
                  </a:solidFill>
                </a:rPr>
                <a:t>info@sbs-sme.eu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45739" y="5963346"/>
            <a:ext cx="600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rgbClr val="0059A1"/>
                </a:solidFill>
              </a:rPr>
              <a:t>Financed </a:t>
            </a:r>
            <a:r>
              <a:rPr lang="en-IE" dirty="0">
                <a:solidFill>
                  <a:srgbClr val="0059A1"/>
                </a:solidFill>
              </a:rPr>
              <a:t>by the European </a:t>
            </a:r>
            <a:r>
              <a:rPr lang="en-IE" dirty="0" smtClean="0">
                <a:solidFill>
                  <a:srgbClr val="0059A1"/>
                </a:solidFill>
              </a:rPr>
              <a:t>Commission and EFTA </a:t>
            </a:r>
            <a:endParaRPr lang="en-IE" dirty="0">
              <a:solidFill>
                <a:srgbClr val="0059A1"/>
              </a:solidFill>
            </a:endParaRPr>
          </a:p>
          <a:p>
            <a:endParaRPr lang="en-IE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243" y="5780493"/>
            <a:ext cx="1186250" cy="73672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08" y="5664000"/>
            <a:ext cx="1260389" cy="8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STEST" id="{AC8CF7BA-DC77-435A-8708-BB3DD4A91371}" vid="{15D410D6-8C5C-4BD0-B93C-11534A1746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TESTEST</Template>
  <TotalTime>1614</TotalTime>
  <Words>194</Words>
  <Application>Microsoft Office PowerPoint</Application>
  <PresentationFormat>Custom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SBS role in Lifts: Concrete actions</vt:lpstr>
      <vt:lpstr>Lift sector: SBS added value</vt:lpstr>
      <vt:lpstr>SBS Political Actions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Chiara</cp:lastModifiedBy>
  <cp:revision>65</cp:revision>
  <cp:lastPrinted>2016-09-20T17:38:14Z</cp:lastPrinted>
  <dcterms:created xsi:type="dcterms:W3CDTF">2015-06-02T09:49:59Z</dcterms:created>
  <dcterms:modified xsi:type="dcterms:W3CDTF">2016-09-20T17:38:46Z</dcterms:modified>
</cp:coreProperties>
</file>